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zabeth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47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 Complaint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William Wordsworth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sestet</a:t>
            </a:r>
            <a:r>
              <a:rPr lang="en-GB" b="1" dirty="0"/>
              <a:t>		</a:t>
            </a:r>
            <a:r>
              <a:rPr lang="en-GB" dirty="0"/>
              <a:t>a stanza of six </a:t>
            </a:r>
            <a:r>
              <a:rPr lang="en-GB" dirty="0" smtClean="0"/>
              <a:t>lines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simile</a:t>
            </a:r>
            <a:r>
              <a:rPr lang="en-GB" dirty="0" smtClean="0"/>
              <a:t>		</a:t>
            </a:r>
            <a:r>
              <a:rPr lang="en-US" dirty="0" smtClean="0"/>
              <a:t>a phrase used to make a 				description more vivid by using 			‘like’ or ‘as’ to compare </a:t>
            </a:r>
            <a:r>
              <a:rPr lang="en-US" smtClean="0"/>
              <a:t>two 			things</a:t>
            </a:r>
            <a:endParaRPr lang="en-GB" dirty="0" smtClean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9847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metaphor		</a:t>
            </a:r>
            <a:r>
              <a:rPr lang="en-GB" dirty="0" smtClean="0"/>
              <a:t>direct comparison between two 			things without using ‘like’ or 			‘as’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extended </a:t>
            </a: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metaphor</a:t>
            </a:r>
            <a:r>
              <a:rPr lang="en-GB" b="1" dirty="0" smtClean="0"/>
              <a:t>	</a:t>
            </a:r>
            <a:r>
              <a:rPr lang="en-GB" b="1" dirty="0" smtClean="0"/>
              <a:t>	</a:t>
            </a:r>
            <a:r>
              <a:rPr lang="en-GB" dirty="0" smtClean="0"/>
              <a:t>variations </a:t>
            </a:r>
            <a:r>
              <a:rPr lang="en-GB" dirty="0"/>
              <a:t>on a single </a:t>
            </a:r>
            <a:r>
              <a:rPr lang="en-GB" dirty="0" smtClean="0"/>
              <a:t>metaphor 			that </a:t>
            </a:r>
            <a:r>
              <a:rPr lang="en-GB" dirty="0"/>
              <a:t>continue </a:t>
            </a:r>
            <a:r>
              <a:rPr lang="en-GB" dirty="0" smtClean="0"/>
              <a:t>throughout </a:t>
            </a:r>
            <a:r>
              <a:rPr lang="en-GB" dirty="0"/>
              <a:t>a </a:t>
            </a:r>
            <a:r>
              <a:rPr lang="en-GB" dirty="0" smtClean="0"/>
              <a:t>			poem </a:t>
            </a:r>
            <a:r>
              <a:rPr lang="en-GB" dirty="0"/>
              <a:t>or short </a:t>
            </a:r>
            <a:r>
              <a:rPr lang="en-GB" dirty="0" smtClean="0"/>
              <a:t>story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73167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8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 Complaint</vt:lpstr>
      <vt:lpstr>Glossary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14</cp:revision>
  <dcterms:created xsi:type="dcterms:W3CDTF">2014-10-28T20:58:01Z</dcterms:created>
  <dcterms:modified xsi:type="dcterms:W3CDTF">2015-01-13T14:22:36Z</dcterms:modified>
</cp:coreProperties>
</file>